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103632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47619" y="6248401"/>
            <a:ext cx="2539581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203200" y="6048376"/>
            <a:ext cx="80264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22828329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6" name="Picture 11" descr="Logotype Stacked w Seal Top Transparent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2800" y="5867400"/>
            <a:ext cx="345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tIns="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 | 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3424643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73617" y="690563"/>
            <a:ext cx="9448800" cy="609600"/>
          </a:xfrm>
          <a:prstGeom prst="rect">
            <a:avLst/>
          </a:prstGeom>
        </p:spPr>
        <p:txBody>
          <a:bodyPr rIns="3429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3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2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9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3"/>
            <a:ext cx="11176000" cy="4625975"/>
          </a:xfrm>
        </p:spPr>
        <p:txBody>
          <a:bodyPr/>
          <a:lstStyle>
            <a:lvl1pPr>
              <a:spcBef>
                <a:spcPts val="900"/>
              </a:spcBef>
              <a:defRPr sz="2400"/>
            </a:lvl1pPr>
            <a:lvl2pPr>
              <a:spcBef>
                <a:spcPts val="360"/>
              </a:spcBef>
              <a:defRPr sz="2100"/>
            </a:lvl2pPr>
            <a:lvl3pPr>
              <a:defRPr sz="18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06401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15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533400"/>
            <a:ext cx="11176000" cy="83820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22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73617" y="690563"/>
            <a:ext cx="94488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600201"/>
            <a:ext cx="11176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06400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533400"/>
            <a:ext cx="11176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0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12192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057401"/>
            <a:ext cx="11176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1037" y="152400"/>
            <a:ext cx="11382963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06400" y="609600"/>
            <a:ext cx="11176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2192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4"/>
            <a:ext cx="12192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118872"/>
            <a:ext cx="109728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680" y="1828800"/>
            <a:ext cx="1098532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70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773936"/>
            <a:ext cx="5588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4864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48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406400" y="533400"/>
            <a:ext cx="109728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1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48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06400" y="533400"/>
            <a:ext cx="109728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9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4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6248400"/>
            <a:ext cx="73152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12192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12192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47619" y="6248401"/>
            <a:ext cx="2539581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2927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12192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0972801" y="6477000"/>
            <a:ext cx="977900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prstClr val="black">
                    <a:tint val="95000"/>
                  </a:prstClr>
                </a:solidFill>
                <a:latin typeface="Corbel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prstClr val="black">
                  <a:tint val="95000"/>
                </a:prstClr>
              </a:solidFill>
              <a:latin typeface="Corbel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12800" y="2057401"/>
            <a:ext cx="109728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08000" y="152400"/>
            <a:ext cx="11176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57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12192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12192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06400" y="152400"/>
            <a:ext cx="11176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6400" y="1774825"/>
            <a:ext cx="11176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7000"/>
            <a:ext cx="28448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018" y="6477000"/>
            <a:ext cx="7344833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8934" y="6477000"/>
            <a:ext cx="977900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9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AMCOA Team FY22 Review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dirty="0" smtClean="0"/>
              <a:t>September 30,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5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Friday, September 24, 2021: Kickoff Meeting</a:t>
            </a:r>
          </a:p>
          <a:p>
            <a:pPr lvl="1"/>
            <a:r>
              <a:rPr lang="en-US" i="1" dirty="0" smtClean="0"/>
              <a:t>Delivering Assessment During Challenging Times</a:t>
            </a:r>
          </a:p>
          <a:p>
            <a:r>
              <a:rPr lang="en-US" dirty="0" smtClean="0"/>
              <a:t>Amy Beaudry, Quinsigamond Community College</a:t>
            </a:r>
          </a:p>
          <a:p>
            <a:r>
              <a:rPr lang="en-US" dirty="0" smtClean="0"/>
              <a:t>Paula Haines, UMass Lowell</a:t>
            </a:r>
          </a:p>
          <a:p>
            <a:r>
              <a:rPr lang="en-US" dirty="0" smtClean="0"/>
              <a:t>Mark Nicholas, Framingham State University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Quarterly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8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Friday, November, 19, 2021</a:t>
            </a:r>
          </a:p>
          <a:p>
            <a:pPr lvl="1"/>
            <a:r>
              <a:rPr lang="en-US" i="1" dirty="0" smtClean="0"/>
              <a:t>Equitable Assessment in Higher Education: Exploring Innovative Changes in Teaching, Learning &amp; Assessment</a:t>
            </a:r>
          </a:p>
          <a:p>
            <a:r>
              <a:rPr lang="en-US" dirty="0" smtClean="0"/>
              <a:t>Dr. O. S. Fashola, American University, </a:t>
            </a:r>
            <a:r>
              <a:rPr lang="en-US" dirty="0"/>
              <a:t>W</a:t>
            </a:r>
            <a:r>
              <a:rPr lang="en-US" dirty="0" smtClean="0"/>
              <a:t>ashington, DC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Quarterly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39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Friday, January 28, 2022</a:t>
            </a:r>
          </a:p>
          <a:p>
            <a:r>
              <a:rPr lang="en-US" dirty="0" smtClean="0"/>
              <a:t>Patricia O’Brien, SND, Sr. Vice President, New England Commission of Higher Education</a:t>
            </a:r>
          </a:p>
          <a:p>
            <a:pPr lvl="1"/>
            <a:r>
              <a:rPr lang="en-US" i="1" dirty="0" smtClean="0"/>
              <a:t>What’s Happening with Accreditation &amp; Assessment: Presentation and Open Exchange</a:t>
            </a:r>
          </a:p>
          <a:p>
            <a:r>
              <a:rPr lang="en-US" dirty="0" smtClean="0"/>
              <a:t>Danielle Licitra et al., Bristol Community College</a:t>
            </a:r>
          </a:p>
          <a:p>
            <a:pPr lvl="1"/>
            <a:r>
              <a:rPr lang="en-US" i="1" dirty="0" smtClean="0"/>
              <a:t>Community College Assessment Academy</a:t>
            </a:r>
          </a:p>
          <a:p>
            <a:r>
              <a:rPr lang="en-US" dirty="0" smtClean="0"/>
              <a:t>Segmental Breakouts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Quarterly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89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March 11, 2022</a:t>
            </a:r>
          </a:p>
          <a:p>
            <a:r>
              <a:rPr lang="en-US" i="1" dirty="0"/>
              <a:t>New Undergraduate </a:t>
            </a:r>
            <a:r>
              <a:rPr lang="en-US" i="1" dirty="0" smtClean="0"/>
              <a:t>Experience</a:t>
            </a:r>
            <a:endParaRPr lang="en-US" i="1" dirty="0"/>
          </a:p>
          <a:p>
            <a:r>
              <a:rPr lang="en-US" dirty="0" smtClean="0"/>
              <a:t>Dr. Patricia A. Marshall, Former Deputy Commissioner for Academic Affairs &amp; Student Success, Mass. DHE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Quarterly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40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Friday, April 29, 2022</a:t>
            </a:r>
          </a:p>
          <a:p>
            <a:r>
              <a:rPr lang="en-US" sz="2400" dirty="0" smtClean="0"/>
              <a:t>Westborough Doubletree by Hilton Boston</a:t>
            </a:r>
          </a:p>
          <a:p>
            <a:r>
              <a:rPr lang="en-US" sz="2400" dirty="0" smtClean="0"/>
              <a:t>Morning Keynote: Dr. Tia Brown McNair, American Association of Colleges &amp; Universities</a:t>
            </a:r>
          </a:p>
          <a:p>
            <a:pPr lvl="1"/>
            <a:r>
              <a:rPr lang="en-US" sz="2000" i="1" dirty="0" smtClean="0"/>
              <a:t>The Use of Assessment to Achieve More Equitable Outcomes</a:t>
            </a:r>
          </a:p>
          <a:p>
            <a:r>
              <a:rPr lang="en-US" sz="2400" dirty="0" smtClean="0"/>
              <a:t>Afternoon Keynote: Dr. Jennifer Hill, Duke University</a:t>
            </a:r>
          </a:p>
          <a:p>
            <a:pPr lvl="1"/>
            <a:r>
              <a:rPr lang="en-US" sz="2000" i="1" dirty="0" smtClean="0"/>
              <a:t>Practical Frameworks &amp; Techniques to Promoting Anti-Racism in Student Assessment</a:t>
            </a:r>
          </a:p>
          <a:p>
            <a:r>
              <a:rPr lang="en-US" sz="2400" dirty="0" smtClean="0"/>
              <a:t>Morning Workshops conducted by public and private presenters</a:t>
            </a:r>
          </a:p>
          <a:p>
            <a:r>
              <a:rPr lang="en-US" sz="2400" dirty="0" smtClean="0"/>
              <a:t>Afternoon Segmental Workshops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Tenth Annual Assessment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61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228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AMCOA Team FY22 Review </vt:lpstr>
      <vt:lpstr>Quarterly Meetings</vt:lpstr>
      <vt:lpstr>Quarterly Meetings</vt:lpstr>
      <vt:lpstr>Quarterly Meetings</vt:lpstr>
      <vt:lpstr>Quarterly Meetings</vt:lpstr>
      <vt:lpstr>Tenth Annual Assessment Conference</vt:lpstr>
    </vt:vector>
  </TitlesOfParts>
  <Company>Middlesex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AMCOA Team FY22 Review</dc:title>
  <dc:creator>Awkward, Robert (DHE)</dc:creator>
  <cp:lastModifiedBy>Awkward, Robert (DHE)</cp:lastModifiedBy>
  <cp:revision>3</cp:revision>
  <dcterms:created xsi:type="dcterms:W3CDTF">2022-09-30T01:25:10Z</dcterms:created>
  <dcterms:modified xsi:type="dcterms:W3CDTF">2022-09-30T01:42:31Z</dcterms:modified>
</cp:coreProperties>
</file>